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9943445" cy="51127025"/>
  <p:notesSz cx="6858000" cy="9144000"/>
  <p:custDataLst>
    <p:tags r:id="rId7"/>
  </p:custDataLst>
  <p:defaultTextStyle>
    <a:defPPr>
      <a:defRPr lang="zh-CN"/>
    </a:defPPr>
    <a:lvl1pPr marL="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3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12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95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775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600" algn="l" defTabSz="253365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4" userDrawn="1">
          <p15:clr>
            <a:srgbClr val="A4A3A4"/>
          </p15:clr>
        </p15:guide>
        <p15:guide id="2" pos="62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howGuides="1">
      <p:cViewPr>
        <p:scale>
          <a:sx n="66" d="100"/>
          <a:sy n="66" d="100"/>
        </p:scale>
        <p:origin x="876" y="-15414"/>
      </p:cViewPr>
      <p:guideLst>
        <p:guide orient="horz" pos="16104"/>
        <p:guide pos="6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5785" y="15882523"/>
            <a:ext cx="16952199" cy="10959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1565" y="28971981"/>
            <a:ext cx="13960634" cy="1306579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3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0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3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00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6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3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388029" y="5503260"/>
            <a:ext cx="3531707" cy="1173554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5981" y="5503260"/>
            <a:ext cx="10269652" cy="117355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5420" y="32853854"/>
            <a:ext cx="16952199" cy="10154395"/>
          </a:xfrm>
          <a:prstGeom prst="rect">
            <a:avLst/>
          </a:prstGeom>
        </p:spPr>
        <p:txBody>
          <a:bodyPr anchor="t"/>
          <a:lstStyle>
            <a:lvl1pPr algn="l">
              <a:defRPr sz="111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75420" y="21669819"/>
            <a:ext cx="16952199" cy="111840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66825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3365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0047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06730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33412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60095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867775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13460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5981" y="32096411"/>
            <a:ext cx="6900679" cy="90762309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19055" y="32096411"/>
            <a:ext cx="6900682" cy="90762309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444410"/>
            <a:ext cx="8811959" cy="47694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00" b="1"/>
            </a:lvl1pPr>
            <a:lvl2pPr marL="1266825" indent="0">
              <a:buNone/>
              <a:defRPr sz="5500" b="1"/>
            </a:lvl2pPr>
            <a:lvl3pPr marL="2533650" indent="0">
              <a:buNone/>
              <a:defRPr sz="5000" b="1"/>
            </a:lvl3pPr>
            <a:lvl4pPr marL="3800475" indent="0">
              <a:buNone/>
              <a:defRPr sz="4400" b="1"/>
            </a:lvl4pPr>
            <a:lvl5pPr marL="5067300" indent="0">
              <a:buNone/>
              <a:defRPr sz="4400" b="1"/>
            </a:lvl5pPr>
            <a:lvl6pPr marL="6334125" indent="0">
              <a:buNone/>
              <a:defRPr sz="4400" b="1"/>
            </a:lvl6pPr>
            <a:lvl7pPr marL="7600950" indent="0">
              <a:buNone/>
              <a:defRPr sz="4400" b="1"/>
            </a:lvl7pPr>
            <a:lvl8pPr marL="8867775" indent="0">
              <a:buNone/>
              <a:defRPr sz="4400" b="1"/>
            </a:lvl8pPr>
            <a:lvl9pPr marL="10134600" indent="0">
              <a:buNone/>
              <a:defRPr sz="4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7188" y="16213896"/>
            <a:ext cx="8811959" cy="29457218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131154" y="11444410"/>
            <a:ext cx="8815421" cy="47694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600" b="1"/>
            </a:lvl1pPr>
            <a:lvl2pPr marL="1266825" indent="0">
              <a:buNone/>
              <a:defRPr sz="5500" b="1"/>
            </a:lvl2pPr>
            <a:lvl3pPr marL="2533650" indent="0">
              <a:buNone/>
              <a:defRPr sz="5000" b="1"/>
            </a:lvl3pPr>
            <a:lvl4pPr marL="3800475" indent="0">
              <a:buNone/>
              <a:defRPr sz="4400" b="1"/>
            </a:lvl4pPr>
            <a:lvl5pPr marL="5067300" indent="0">
              <a:buNone/>
              <a:defRPr sz="4400" b="1"/>
            </a:lvl5pPr>
            <a:lvl6pPr marL="6334125" indent="0">
              <a:buNone/>
              <a:defRPr sz="4400" b="1"/>
            </a:lvl6pPr>
            <a:lvl7pPr marL="7600950" indent="0">
              <a:buNone/>
              <a:defRPr sz="4400" b="1"/>
            </a:lvl7pPr>
            <a:lvl8pPr marL="8867775" indent="0">
              <a:buNone/>
              <a:defRPr sz="4400" b="1"/>
            </a:lvl8pPr>
            <a:lvl9pPr marL="10134600" indent="0">
              <a:buNone/>
              <a:defRPr sz="4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131154" y="16213896"/>
            <a:ext cx="8815421" cy="29457218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91" y="2035613"/>
            <a:ext cx="6561359" cy="8663189"/>
          </a:xfrm>
          <a:prstGeom prst="rect">
            <a:avLst/>
          </a:prstGeo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7459" y="2035620"/>
            <a:ext cx="11149117" cy="43635498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  <a:lvl2pPr>
              <a:defRPr sz="78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7191" y="10698809"/>
            <a:ext cx="6561359" cy="349723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00"/>
            </a:lvl1pPr>
            <a:lvl2pPr marL="1266825" indent="0">
              <a:buNone/>
              <a:defRPr sz="3300"/>
            </a:lvl2pPr>
            <a:lvl3pPr marL="2533650" indent="0">
              <a:buNone/>
              <a:defRPr sz="2800"/>
            </a:lvl3pPr>
            <a:lvl4pPr marL="3800475" indent="0">
              <a:buNone/>
              <a:defRPr sz="2500"/>
            </a:lvl4pPr>
            <a:lvl5pPr marL="5067300" indent="0">
              <a:buNone/>
              <a:defRPr sz="2500"/>
            </a:lvl5pPr>
            <a:lvl6pPr marL="6334125" indent="0">
              <a:buNone/>
              <a:defRPr sz="2500"/>
            </a:lvl6pPr>
            <a:lvl7pPr marL="7600950" indent="0">
              <a:buNone/>
              <a:defRPr sz="2500"/>
            </a:lvl7pPr>
            <a:lvl8pPr marL="8867775" indent="0">
              <a:buNone/>
              <a:defRPr sz="2500"/>
            </a:lvl8pPr>
            <a:lvl9pPr marL="10134600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9118" y="35788920"/>
            <a:ext cx="11966258" cy="4225083"/>
          </a:xfrm>
          <a:prstGeom prst="rect">
            <a:avLst/>
          </a:prstGeo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09118" y="4568295"/>
            <a:ext cx="11966258" cy="30676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900"/>
            </a:lvl1pPr>
            <a:lvl2pPr marL="1266825" indent="0">
              <a:buNone/>
              <a:defRPr sz="7800"/>
            </a:lvl2pPr>
            <a:lvl3pPr marL="2533650" indent="0">
              <a:buNone/>
              <a:defRPr sz="6600"/>
            </a:lvl3pPr>
            <a:lvl4pPr marL="3800475" indent="0">
              <a:buNone/>
              <a:defRPr sz="5500"/>
            </a:lvl4pPr>
            <a:lvl5pPr marL="5067300" indent="0">
              <a:buNone/>
              <a:defRPr sz="5500"/>
            </a:lvl5pPr>
            <a:lvl6pPr marL="6334125" indent="0">
              <a:buNone/>
              <a:defRPr sz="5500"/>
            </a:lvl6pPr>
            <a:lvl7pPr marL="7600950" indent="0">
              <a:buNone/>
              <a:defRPr sz="5500"/>
            </a:lvl7pPr>
            <a:lvl8pPr marL="8867775" indent="0">
              <a:buNone/>
              <a:defRPr sz="5500"/>
            </a:lvl8pPr>
            <a:lvl9pPr marL="10134600" indent="0">
              <a:buNone/>
              <a:defRPr sz="5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09118" y="40014002"/>
            <a:ext cx="11966258" cy="600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00"/>
            </a:lvl1pPr>
            <a:lvl2pPr marL="1266825" indent="0">
              <a:buNone/>
              <a:defRPr sz="3300"/>
            </a:lvl2pPr>
            <a:lvl3pPr marL="2533650" indent="0">
              <a:buNone/>
              <a:defRPr sz="2800"/>
            </a:lvl3pPr>
            <a:lvl4pPr marL="3800475" indent="0">
              <a:buNone/>
              <a:defRPr sz="2500"/>
            </a:lvl4pPr>
            <a:lvl5pPr marL="5067300" indent="0">
              <a:buNone/>
              <a:defRPr sz="2500"/>
            </a:lvl5pPr>
            <a:lvl6pPr marL="6334125" indent="0">
              <a:buNone/>
              <a:defRPr sz="2500"/>
            </a:lvl6pPr>
            <a:lvl7pPr marL="7600950" indent="0">
              <a:buNone/>
              <a:defRPr sz="2500"/>
            </a:lvl7pPr>
            <a:lvl8pPr marL="8867775" indent="0">
              <a:buNone/>
              <a:defRPr sz="2500"/>
            </a:lvl8pPr>
            <a:lvl9pPr marL="10134600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411F8A57-8FF6-485E-9BB2-03E8C5C7B7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/>
          <a:lstStyle/>
          <a:p>
            <a:fld id="{90379FBD-1149-4006-B60C-5920E2B68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33650" rtl="0" eaLnBrk="1" latinLnBrk="0" hangingPunct="1">
        <a:spcBef>
          <a:spcPct val="0"/>
        </a:spcBef>
        <a:buNone/>
        <a:defRPr sz="1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9960" indent="-949960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058670" indent="-791845" algn="l" defTabSz="2533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16674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33570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70039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67220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23404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500870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7695" indent="-633095" algn="l" defTabSz="2533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682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3365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0047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6730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3412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0095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67775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34600" algn="l" defTabSz="253365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年会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0"/>
            <a:ext cx="19942175" cy="51127025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389914" y="23487369"/>
            <a:ext cx="8775959" cy="10252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253362" tIns="126681" rIns="253362" bIns="126681"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26865" y="6917482"/>
            <a:ext cx="18938104" cy="8200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53362" tIns="126681" rIns="253362" bIns="126681" anchor="ctr">
            <a:spAutoFit/>
          </a:bodyPr>
          <a:lstStyle/>
          <a:p>
            <a:pPr algn="ctr" eaLnBrk="0" hangingPunct="0"/>
            <a:r>
              <a:rPr lang="zh-CN" altLang="en-US" sz="5500" baseline="-250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题目</a:t>
            </a:r>
            <a:endParaRPr lang="en-US" altLang="zh-CN" sz="5500" baseline="-250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81452" y="9083781"/>
            <a:ext cx="17749775" cy="9637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253362" tIns="126681" rIns="253362" bIns="126681" anchor="ctr">
            <a:spAutoFit/>
          </a:bodyPr>
          <a:lstStyle/>
          <a:p>
            <a:pPr algn="ctr" eaLnBrk="0" hangingPunct="0"/>
            <a:r>
              <a:rPr lang="zh-CN" alt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作者，单位 </a:t>
            </a:r>
            <a:endParaRPr lang="zh-CN" alt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4"/>
          <p:cNvSpPr>
            <a:spLocks noChangeAspect="1" noChangeArrowheads="1"/>
          </p:cNvSpPr>
          <p:nvPr/>
        </p:nvSpPr>
        <p:spPr bwMode="auto">
          <a:xfrm>
            <a:off x="1167295" y="11521952"/>
            <a:ext cx="18146016" cy="842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53362" tIns="126681" rIns="253362" bIns="126681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5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摘要</a:t>
            </a:r>
            <a:endParaRPr lang="en-US" altLang="zh-CN" sz="350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97595" y="10454677"/>
            <a:ext cx="18148572" cy="440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Rectangle 14"/>
          <p:cNvSpPr>
            <a:spLocks noChangeAspect="1" noChangeArrowheads="1"/>
          </p:cNvSpPr>
          <p:nvPr/>
        </p:nvSpPr>
        <p:spPr bwMode="auto">
          <a:xfrm>
            <a:off x="1222909" y="12581308"/>
            <a:ext cx="18146016" cy="842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253362" tIns="126681" rIns="253362" bIns="126681" anchor="ctr">
            <a:spAutoFit/>
          </a:bodyPr>
          <a:lstStyle/>
          <a:p>
            <a:pPr indent="809625" algn="just">
              <a:lnSpc>
                <a:spcPct val="120000"/>
              </a:lnSpc>
            </a:pPr>
            <a:r>
              <a:rPr lang="zh-CN" altLang="en-US" sz="35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主要内容</a:t>
            </a:r>
            <a:endParaRPr lang="en-US" altLang="zh-CN" sz="3500" dirty="0"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e43a1424-cc03-4ac2-9d1b-dd581043e479"/>
  <p:tag name="COMMONDATA" val="eyJoZGlkIjoiM2M4ZTRmOWJhZDIwODkzMzVlMzJhYTI1YTU1MjhlOG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演示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微软雅黑</vt:lpstr>
      <vt:lpstr>Arial Unicode MS</vt:lpstr>
      <vt:lpstr>Office 主题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索莉    广告制作</cp:lastModifiedBy>
  <cp:revision>33</cp:revision>
  <dcterms:created xsi:type="dcterms:W3CDTF">2012-11-09T08:16:00Z</dcterms:created>
  <dcterms:modified xsi:type="dcterms:W3CDTF">2023-05-11T22:07:09Z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0FDDB61A5A8244D4A9BDF1ADF5AB4C8F</vt:lpwstr>
  </property>
</Properties>
</file>